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4D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877BE-6B73-BF47-A632-FA92EEA87E01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EE103-6C21-AF47-8F05-FDD885F9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3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EE103-6C21-AF47-8F05-FDD885F9E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xbeachNH_roi.mp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29C5521-BB7B-432C-8EC0-2187E217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1702" r="4893" b="4073"/>
          <a:stretch/>
        </p:blipFill>
        <p:spPr>
          <a:xfrm>
            <a:off x="2764993" y="1576982"/>
            <a:ext cx="4019550" cy="2931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8860" y="4403478"/>
            <a:ext cx="4653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Numerical simulation of wave </a:t>
            </a:r>
            <a:r>
              <a:rPr lang="en-US" sz="1200" dirty="0" err="1"/>
              <a:t>runup</a:t>
            </a:r>
            <a:r>
              <a:rPr lang="en-US" sz="1200" dirty="0"/>
              <a:t> and coastal flooding in </a:t>
            </a:r>
            <a:r>
              <a:rPr lang="en-US" sz="1200" dirty="0" err="1"/>
              <a:t>Roi</a:t>
            </a:r>
            <a:r>
              <a:rPr lang="en-US" sz="1200" dirty="0"/>
              <a:t>-Namur.</a:t>
            </a:r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a_googlemap_z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353" y="6446251"/>
            <a:ext cx="228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FUNWAVE simulation of Hurricane Irene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Click image for animation </a:t>
            </a:r>
          </a:p>
        </p:txBody>
      </p:sp>
    </p:spTree>
    <p:extLst>
      <p:ext uri="{BB962C8B-B14F-4D97-AF65-F5344CB8AC3E}">
        <p14:creationId xmlns:p14="http://schemas.microsoft.com/office/powerpoint/2010/main" val="27114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588" y="2823882"/>
            <a:ext cx="896471" cy="4183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20047" y="361576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20047" y="91738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Model Info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0047" y="149411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Guide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20047" y="204992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20047" y="260574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20047" y="318247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Demonstration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20047" y="3738283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20047" y="429409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020047" y="487082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020047" y="542663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Media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20047" y="5982447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365812" y="552825"/>
            <a:ext cx="2103718" cy="941294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Model Info</a:t>
            </a:r>
          </a:p>
        </p:txBody>
      </p:sp>
    </p:spTree>
    <p:extLst>
      <p:ext uri="{BB962C8B-B14F-4D97-AF65-F5344CB8AC3E}">
        <p14:creationId xmlns:p14="http://schemas.microsoft.com/office/powerpoint/2010/main" val="14499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977300" y="806824"/>
            <a:ext cx="791883" cy="2689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535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About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4481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7460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Guide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18891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58344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Interact-Map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0262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3241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Video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7670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1132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11344" y="2025461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Empirical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11344" y="3181375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CSHORE </a:t>
            </a:r>
          </a:p>
        </p:txBody>
      </p:sp>
      <p:cxnSp>
        <p:nvCxnSpPr>
          <p:cNvPr id="21" name="Straight Connector 20"/>
          <p:cNvCxnSpPr>
            <a:stCxn id="4" idx="2"/>
          </p:cNvCxnSpPr>
          <p:nvPr/>
        </p:nvCxnSpPr>
        <p:spPr>
          <a:xfrm>
            <a:off x="4373242" y="1075766"/>
            <a:ext cx="827" cy="162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3041" y="1238713"/>
            <a:ext cx="75723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041" y="12230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32053" y="12343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72733" y="12186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71745" y="12299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85370" y="12329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384382" y="12442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25062" y="12285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4074" y="12398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87916" y="12197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677490" y="254014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673110" y="272390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84408" y="289198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324115" y="2043390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Empirical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324115" y="3199304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CSHORE 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2214730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78107" y="255807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673727" y="274183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685025" y="290991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382596" y="2036839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Norfolk 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394005" y="2518611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Tyndall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388757" y="2986992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Roi</a:t>
            </a:r>
            <a:r>
              <a:rPr lang="en-US" sz="1200" dirty="0"/>
              <a:t> Namur 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180011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16" idx="1"/>
          </p:cNvCxnSpPr>
          <p:nvPr/>
        </p:nvCxnSpPr>
        <p:spPr>
          <a:xfrm>
            <a:off x="1180011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80011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14730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214730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52651" y="1756546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51263" y="21659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272330" y="2654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2170" y="3162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4390272" y="204338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 and Scenarios 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4258939" y="177305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46943" y="23183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5510534" y="2049402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Norfolk 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521943" y="2531174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Tyndall 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5516695" y="2999555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Roi</a:t>
            </a:r>
            <a:r>
              <a:rPr lang="en-US" sz="1200" dirty="0"/>
              <a:t> Namur 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5380589" y="1769109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79201" y="2178507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400268" y="2667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390108" y="3175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6451466" y="205366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 and Scenarios 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320133" y="177317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320133" y="2325575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9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 hurricane&#10;&#10;Description automatically generated">
            <a:extLst>
              <a:ext uri="{FF2B5EF4-FFF2-40B4-BE49-F238E27FC236}">
                <a16:creationId xmlns:a16="http://schemas.microsoft.com/office/drawing/2014/main" id="{7374FA76-BA7A-B3DD-20C6-4CF4A41E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13" y="3188622"/>
            <a:ext cx="3186169" cy="2547467"/>
          </a:xfrm>
          <a:prstGeom prst="rect">
            <a:avLst/>
          </a:prstGeom>
        </p:spPr>
      </p:pic>
      <p:pic>
        <p:nvPicPr>
          <p:cNvPr id="18" name="Picture 17" descr="A map of the earth and a globe&#10;&#10;Description automatically generated">
            <a:extLst>
              <a:ext uri="{FF2B5EF4-FFF2-40B4-BE49-F238E27FC236}">
                <a16:creationId xmlns:a16="http://schemas.microsoft.com/office/drawing/2014/main" id="{DBDECFB3-6FC7-925E-E045-9E6B9A12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5" y="1939710"/>
            <a:ext cx="2608317" cy="1928740"/>
          </a:xfrm>
          <a:prstGeom prst="rect">
            <a:avLst/>
          </a:prstGeom>
        </p:spPr>
      </p:pic>
      <p:pic>
        <p:nvPicPr>
          <p:cNvPr id="19" name="Picture 18" descr="A map of the coast of the ocean&#10;&#10;Description automatically generated">
            <a:extLst>
              <a:ext uri="{FF2B5EF4-FFF2-40B4-BE49-F238E27FC236}">
                <a16:creationId xmlns:a16="http://schemas.microsoft.com/office/drawing/2014/main" id="{94A67B4D-5A3B-4E32-3BA6-5A2249A4E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89" y="3301389"/>
            <a:ext cx="2194041" cy="24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11006</TotalTime>
  <Words>69</Words>
  <Application>Microsoft Macintosh PowerPoint</Application>
  <PresentationFormat>On-screen Show (4:3)</PresentationFormat>
  <Paragraphs>39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Shi, Fengyan</cp:lastModifiedBy>
  <cp:revision>13</cp:revision>
  <cp:lastPrinted>2024-09-04T19:19:51Z</cp:lastPrinted>
  <dcterms:created xsi:type="dcterms:W3CDTF">2022-07-19T21:35:13Z</dcterms:created>
  <dcterms:modified xsi:type="dcterms:W3CDTF">2024-09-04T20:36:42Z</dcterms:modified>
</cp:coreProperties>
</file>